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6"/>
  </p:notesMasterIdLst>
  <p:sldIdLst>
    <p:sldId id="284" r:id="rId2"/>
    <p:sldId id="269" r:id="rId3"/>
    <p:sldId id="276" r:id="rId4"/>
    <p:sldId id="280" r:id="rId5"/>
    <p:sldId id="287" r:id="rId6"/>
    <p:sldId id="288" r:id="rId7"/>
    <p:sldId id="281" r:id="rId8"/>
    <p:sldId id="282" r:id="rId9"/>
    <p:sldId id="289" r:id="rId10"/>
    <p:sldId id="291" r:id="rId11"/>
    <p:sldId id="294" r:id="rId12"/>
    <p:sldId id="292" r:id="rId13"/>
    <p:sldId id="293" r:id="rId14"/>
    <p:sldId id="29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90" d="100"/>
          <a:sy n="90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951C7E-3302-44DB-BE31-79FD4869FE1A}" type="doc">
      <dgm:prSet loTypeId="urn:microsoft.com/office/officeart/2005/8/layout/chevron2" loCatId="process" qsTypeId="urn:microsoft.com/office/officeart/2005/8/quickstyle/simple5" qsCatId="simple" csTypeId="urn:microsoft.com/office/officeart/2005/8/colors/accent1_2" csCatId="accent1" phldr="1"/>
      <dgm:spPr/>
    </dgm:pt>
    <dgm:pt modelId="{C8D201F4-2500-4232-A54C-E1A6DB3B821D}">
      <dgm:prSet phldrT="[Text]"/>
      <dgm:spPr/>
      <dgm:t>
        <a:bodyPr/>
        <a:lstStyle/>
        <a:p>
          <a:endParaRPr lang="en-US" dirty="0"/>
        </a:p>
      </dgm:t>
    </dgm:pt>
    <dgm:pt modelId="{B9C62D42-1708-4B1D-B475-50712041DD86}" type="parTrans" cxnId="{F3B8BE8C-100F-4FFB-B4F4-1151B930FD92}">
      <dgm:prSet/>
      <dgm:spPr/>
      <dgm:t>
        <a:bodyPr/>
        <a:lstStyle/>
        <a:p>
          <a:endParaRPr lang="en-US"/>
        </a:p>
      </dgm:t>
    </dgm:pt>
    <dgm:pt modelId="{A90DCADE-3ACB-451D-86AD-C5DC6A7C1D51}" type="sibTrans" cxnId="{F3B8BE8C-100F-4FFB-B4F4-1151B930FD92}">
      <dgm:prSet/>
      <dgm:spPr/>
      <dgm:t>
        <a:bodyPr/>
        <a:lstStyle/>
        <a:p>
          <a:endParaRPr lang="en-US"/>
        </a:p>
      </dgm:t>
    </dgm:pt>
    <dgm:pt modelId="{BD630D6D-0776-41A3-AE1E-188B2EAABD5C}">
      <dgm:prSet phldrT="[Text]"/>
      <dgm:spPr/>
      <dgm:t>
        <a:bodyPr/>
        <a:lstStyle/>
        <a:p>
          <a:endParaRPr lang="en-US" dirty="0"/>
        </a:p>
      </dgm:t>
    </dgm:pt>
    <dgm:pt modelId="{3D11F043-FD50-4048-AB1D-EF1A9830836B}" type="parTrans" cxnId="{6CEA8605-00ED-4E4C-BCDF-FF9701E68274}">
      <dgm:prSet/>
      <dgm:spPr/>
      <dgm:t>
        <a:bodyPr/>
        <a:lstStyle/>
        <a:p>
          <a:endParaRPr lang="en-US"/>
        </a:p>
      </dgm:t>
    </dgm:pt>
    <dgm:pt modelId="{F8697295-4DD2-42F5-A0D8-EE2744EE0A65}" type="sibTrans" cxnId="{6CEA8605-00ED-4E4C-BCDF-FF9701E68274}">
      <dgm:prSet/>
      <dgm:spPr/>
      <dgm:t>
        <a:bodyPr/>
        <a:lstStyle/>
        <a:p>
          <a:endParaRPr lang="en-US"/>
        </a:p>
      </dgm:t>
    </dgm:pt>
    <dgm:pt modelId="{80786322-9D6C-4C17-8491-7A47020FD40F}">
      <dgm:prSet/>
      <dgm:spPr/>
      <dgm:t>
        <a:bodyPr/>
        <a:lstStyle/>
        <a:p>
          <a:endParaRPr lang="en-US" dirty="0"/>
        </a:p>
      </dgm:t>
    </dgm:pt>
    <dgm:pt modelId="{1BF9E175-5368-495E-9C7D-02CC39AE4543}" type="parTrans" cxnId="{566476A7-6C34-474F-820F-C030A50D8B1C}">
      <dgm:prSet/>
      <dgm:spPr/>
      <dgm:t>
        <a:bodyPr/>
        <a:lstStyle/>
        <a:p>
          <a:endParaRPr lang="en-US"/>
        </a:p>
      </dgm:t>
    </dgm:pt>
    <dgm:pt modelId="{E5F32892-D97E-4A7C-99D2-972906CECC8C}" type="sibTrans" cxnId="{566476A7-6C34-474F-820F-C030A50D8B1C}">
      <dgm:prSet/>
      <dgm:spPr/>
      <dgm:t>
        <a:bodyPr/>
        <a:lstStyle/>
        <a:p>
          <a:endParaRPr lang="en-US"/>
        </a:p>
      </dgm:t>
    </dgm:pt>
    <dgm:pt modelId="{2C0BE9D3-9140-4AF8-8311-1D229E5D46AA}">
      <dgm:prSet phldrT="[Text]"/>
      <dgm:spPr/>
      <dgm:t>
        <a:bodyPr/>
        <a:lstStyle/>
        <a:p>
          <a:endParaRPr lang="en-US" dirty="0"/>
        </a:p>
      </dgm:t>
    </dgm:pt>
    <dgm:pt modelId="{1D3F7DEC-1FD3-444D-B71B-3D85E02ABF6D}" type="parTrans" cxnId="{CD9AE20B-B2EF-4E11-B1E7-B607EF72C68A}">
      <dgm:prSet/>
      <dgm:spPr/>
      <dgm:t>
        <a:bodyPr/>
        <a:lstStyle/>
        <a:p>
          <a:endParaRPr lang="en-US"/>
        </a:p>
      </dgm:t>
    </dgm:pt>
    <dgm:pt modelId="{0DD5EC08-EE5B-499A-8231-C721EFDA2358}" type="sibTrans" cxnId="{CD9AE20B-B2EF-4E11-B1E7-B607EF72C68A}">
      <dgm:prSet/>
      <dgm:spPr/>
      <dgm:t>
        <a:bodyPr/>
        <a:lstStyle/>
        <a:p>
          <a:endParaRPr lang="en-US"/>
        </a:p>
      </dgm:t>
    </dgm:pt>
    <dgm:pt modelId="{24D68364-A4F4-449B-9C59-B37ED506D5CD}">
      <dgm:prSet/>
      <dgm:spPr/>
      <dgm:t>
        <a:bodyPr/>
        <a:lstStyle/>
        <a:p>
          <a:r>
            <a:rPr lang="en-US" smtClean="0"/>
            <a:t>Kiểm tra &amp; Cài đặt USB Driver</a:t>
          </a:r>
          <a:endParaRPr lang="en-US"/>
        </a:p>
      </dgm:t>
    </dgm:pt>
    <dgm:pt modelId="{19384594-4E91-408D-8376-446D9428316D}" type="parTrans" cxnId="{901C4278-F647-4E33-BC85-D64B5F9F975E}">
      <dgm:prSet/>
      <dgm:spPr/>
      <dgm:t>
        <a:bodyPr/>
        <a:lstStyle/>
        <a:p>
          <a:endParaRPr lang="en-US"/>
        </a:p>
      </dgm:t>
    </dgm:pt>
    <dgm:pt modelId="{61A048B6-55C5-44BE-A7BB-3DAB89212AC5}" type="sibTrans" cxnId="{901C4278-F647-4E33-BC85-D64B5F9F975E}">
      <dgm:prSet/>
      <dgm:spPr/>
      <dgm:t>
        <a:bodyPr/>
        <a:lstStyle/>
        <a:p>
          <a:endParaRPr lang="en-US"/>
        </a:p>
      </dgm:t>
    </dgm:pt>
    <dgm:pt modelId="{F2970704-6C65-40DA-9A00-DC234D3085E9}">
      <dgm:prSet/>
      <dgm:spPr/>
      <dgm:t>
        <a:bodyPr/>
        <a:lstStyle/>
        <a:p>
          <a:r>
            <a:rPr lang="en-US" dirty="0" err="1" smtClean="0"/>
            <a:t>Chọn</a:t>
          </a:r>
          <a:r>
            <a:rPr lang="en-US" dirty="0" smtClean="0"/>
            <a:t> </a:t>
          </a:r>
          <a:r>
            <a:rPr lang="en-US" dirty="0" err="1" smtClean="0"/>
            <a:t>bo</a:t>
          </a:r>
          <a:r>
            <a:rPr lang="en-US" dirty="0" smtClean="0"/>
            <a:t> </a:t>
          </a:r>
          <a:r>
            <a:rPr lang="en-US" dirty="0" err="1" smtClean="0"/>
            <a:t>mạch</a:t>
          </a:r>
          <a:r>
            <a:rPr lang="en-US" dirty="0" smtClean="0"/>
            <a:t> Arduino </a:t>
          </a:r>
          <a:r>
            <a:rPr lang="en-US" dirty="0" err="1" smtClean="0"/>
            <a:t>đang</a:t>
          </a:r>
          <a:r>
            <a:rPr lang="en-US" dirty="0" smtClean="0"/>
            <a:t> </a:t>
          </a:r>
          <a:r>
            <a:rPr lang="en-US" dirty="0" err="1" smtClean="0"/>
            <a:t>sử</a:t>
          </a:r>
          <a:r>
            <a:rPr lang="en-US" dirty="0" smtClean="0"/>
            <a:t> </a:t>
          </a:r>
          <a:r>
            <a:rPr lang="en-US" dirty="0" err="1" smtClean="0"/>
            <a:t>dụng</a:t>
          </a:r>
          <a:endParaRPr lang="en-US" dirty="0"/>
        </a:p>
      </dgm:t>
    </dgm:pt>
    <dgm:pt modelId="{CEBCB8CC-4E17-4A11-AE20-F8C97D9FB6E8}" type="parTrans" cxnId="{CAD43952-2601-4CE4-BD04-8844EBC8CE83}">
      <dgm:prSet/>
      <dgm:spPr/>
      <dgm:t>
        <a:bodyPr/>
        <a:lstStyle/>
        <a:p>
          <a:endParaRPr lang="en-US"/>
        </a:p>
      </dgm:t>
    </dgm:pt>
    <dgm:pt modelId="{1386E375-0579-435A-8020-D340DC79FA5E}" type="sibTrans" cxnId="{CAD43952-2601-4CE4-BD04-8844EBC8CE83}">
      <dgm:prSet/>
      <dgm:spPr/>
      <dgm:t>
        <a:bodyPr/>
        <a:lstStyle/>
        <a:p>
          <a:endParaRPr lang="en-US"/>
        </a:p>
      </dgm:t>
    </dgm:pt>
    <dgm:pt modelId="{74AEA9EA-8434-41B3-8020-98C3C64D4766}">
      <dgm:prSet/>
      <dgm:spPr/>
      <dgm:t>
        <a:bodyPr/>
        <a:lstStyle/>
        <a:p>
          <a:r>
            <a:rPr lang="en-US" smtClean="0"/>
            <a:t>Dò tìm &amp; Lựa chọn cổng kết nối</a:t>
          </a:r>
          <a:endParaRPr lang="en-US"/>
        </a:p>
      </dgm:t>
    </dgm:pt>
    <dgm:pt modelId="{8CF76C02-1434-4B36-992C-CCD3435CC147}" type="parTrans" cxnId="{45986A8E-00B1-4A27-BD40-3708FAC1DDBF}">
      <dgm:prSet/>
      <dgm:spPr/>
      <dgm:t>
        <a:bodyPr/>
        <a:lstStyle/>
        <a:p>
          <a:endParaRPr lang="en-US"/>
        </a:p>
      </dgm:t>
    </dgm:pt>
    <dgm:pt modelId="{6C147659-6507-4D7E-9806-15CAA820BBDA}" type="sibTrans" cxnId="{45986A8E-00B1-4A27-BD40-3708FAC1DDBF}">
      <dgm:prSet/>
      <dgm:spPr/>
      <dgm:t>
        <a:bodyPr/>
        <a:lstStyle/>
        <a:p>
          <a:endParaRPr lang="en-US"/>
        </a:p>
      </dgm:t>
    </dgm:pt>
    <dgm:pt modelId="{A7940942-4992-498E-9B37-9818B4936B57}">
      <dgm:prSet/>
      <dgm:spPr/>
      <dgm:t>
        <a:bodyPr/>
        <a:lstStyle/>
        <a:p>
          <a:r>
            <a:rPr lang="en-US" smtClean="0"/>
            <a:t>Nạp chương trình</a:t>
          </a:r>
          <a:endParaRPr lang="en-US"/>
        </a:p>
      </dgm:t>
    </dgm:pt>
    <dgm:pt modelId="{EE88FCAF-68BC-42FB-8AD4-F501E12FAC74}" type="parTrans" cxnId="{D48D5F4E-8DAE-4A43-A91A-D5A66816AD9B}">
      <dgm:prSet/>
      <dgm:spPr/>
      <dgm:t>
        <a:bodyPr/>
        <a:lstStyle/>
        <a:p>
          <a:endParaRPr lang="en-US"/>
        </a:p>
      </dgm:t>
    </dgm:pt>
    <dgm:pt modelId="{429994E9-C7CB-43E4-AFE6-192C0408AB9F}" type="sibTrans" cxnId="{D48D5F4E-8DAE-4A43-A91A-D5A66816AD9B}">
      <dgm:prSet/>
      <dgm:spPr/>
      <dgm:t>
        <a:bodyPr/>
        <a:lstStyle/>
        <a:p>
          <a:endParaRPr lang="en-US"/>
        </a:p>
      </dgm:t>
    </dgm:pt>
    <dgm:pt modelId="{8CFD1C60-0E90-4A23-A4D0-3C6CE2D2E681}" type="pres">
      <dgm:prSet presAssocID="{6E951C7E-3302-44DB-BE31-79FD4869FE1A}" presName="linearFlow" presStyleCnt="0">
        <dgm:presLayoutVars>
          <dgm:dir/>
          <dgm:animLvl val="lvl"/>
          <dgm:resizeHandles val="exact"/>
        </dgm:presLayoutVars>
      </dgm:prSet>
      <dgm:spPr/>
    </dgm:pt>
    <dgm:pt modelId="{7721F847-A3CA-4CE1-8455-FAD131CD59F1}" type="pres">
      <dgm:prSet presAssocID="{2C0BE9D3-9140-4AF8-8311-1D229E5D46AA}" presName="composite" presStyleCnt="0"/>
      <dgm:spPr/>
    </dgm:pt>
    <dgm:pt modelId="{6B0607EE-E326-4684-A9B1-3427C6049775}" type="pres">
      <dgm:prSet presAssocID="{2C0BE9D3-9140-4AF8-8311-1D229E5D46A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70147D-E78B-4DF0-91BA-5E22D1C2457E}" type="pres">
      <dgm:prSet presAssocID="{2C0BE9D3-9140-4AF8-8311-1D229E5D46AA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CF17CF-CC9A-46DE-89B7-8A7320323FCF}" type="pres">
      <dgm:prSet presAssocID="{0DD5EC08-EE5B-499A-8231-C721EFDA2358}" presName="sp" presStyleCnt="0"/>
      <dgm:spPr/>
    </dgm:pt>
    <dgm:pt modelId="{983A670B-BCC1-4418-82A8-E23A2BF0D7A1}" type="pres">
      <dgm:prSet presAssocID="{C8D201F4-2500-4232-A54C-E1A6DB3B821D}" presName="composite" presStyleCnt="0"/>
      <dgm:spPr/>
    </dgm:pt>
    <dgm:pt modelId="{5EFBBCD1-E2BB-4A6D-AF7A-CEB1635251B4}" type="pres">
      <dgm:prSet presAssocID="{C8D201F4-2500-4232-A54C-E1A6DB3B821D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3C47AF-4D9E-4222-BA92-BBF5F47EA2C2}" type="pres">
      <dgm:prSet presAssocID="{C8D201F4-2500-4232-A54C-E1A6DB3B821D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F7331E-5C53-41ED-9BCB-813A40EEEB94}" type="pres">
      <dgm:prSet presAssocID="{A90DCADE-3ACB-451D-86AD-C5DC6A7C1D51}" presName="sp" presStyleCnt="0"/>
      <dgm:spPr/>
    </dgm:pt>
    <dgm:pt modelId="{852C4863-90E9-4D45-9B6A-8C94A81A7355}" type="pres">
      <dgm:prSet presAssocID="{80786322-9D6C-4C17-8491-7A47020FD40F}" presName="composite" presStyleCnt="0"/>
      <dgm:spPr/>
    </dgm:pt>
    <dgm:pt modelId="{DF8937DD-193A-4779-B234-00C5ADA6ED75}" type="pres">
      <dgm:prSet presAssocID="{80786322-9D6C-4C17-8491-7A47020FD40F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D182A2-2256-42AC-982D-BAD10B27B8B5}" type="pres">
      <dgm:prSet presAssocID="{80786322-9D6C-4C17-8491-7A47020FD40F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C7E2C8-5BAD-47FA-B717-0BE1814F590E}" type="pres">
      <dgm:prSet presAssocID="{E5F32892-D97E-4A7C-99D2-972906CECC8C}" presName="sp" presStyleCnt="0"/>
      <dgm:spPr/>
    </dgm:pt>
    <dgm:pt modelId="{43B7A149-FB76-42B2-9014-D2AC8B19DFD8}" type="pres">
      <dgm:prSet presAssocID="{BD630D6D-0776-41A3-AE1E-188B2EAABD5C}" presName="composite" presStyleCnt="0"/>
      <dgm:spPr/>
    </dgm:pt>
    <dgm:pt modelId="{A23D02EC-6BB5-4C2F-A861-28E5C648F5AC}" type="pres">
      <dgm:prSet presAssocID="{BD630D6D-0776-41A3-AE1E-188B2EAABD5C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2F896E-FF95-49A7-8260-BAE612192062}" type="pres">
      <dgm:prSet presAssocID="{BD630D6D-0776-41A3-AE1E-188B2EAABD5C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625BC0-964E-44B7-9003-27EB38A42C79}" type="presOf" srcId="{2C0BE9D3-9140-4AF8-8311-1D229E5D46AA}" destId="{6B0607EE-E326-4684-A9B1-3427C6049775}" srcOrd="0" destOrd="0" presId="urn:microsoft.com/office/officeart/2005/8/layout/chevron2"/>
    <dgm:cxn modelId="{D48D5F4E-8DAE-4A43-A91A-D5A66816AD9B}" srcId="{BD630D6D-0776-41A3-AE1E-188B2EAABD5C}" destId="{A7940942-4992-498E-9B37-9818B4936B57}" srcOrd="0" destOrd="0" parTransId="{EE88FCAF-68BC-42FB-8AD4-F501E12FAC74}" sibTransId="{429994E9-C7CB-43E4-AFE6-192C0408AB9F}"/>
    <dgm:cxn modelId="{6CEFC80C-A135-4A41-A6B9-2E0DF9EBB612}" type="presOf" srcId="{6E951C7E-3302-44DB-BE31-79FD4869FE1A}" destId="{8CFD1C60-0E90-4A23-A4D0-3C6CE2D2E681}" srcOrd="0" destOrd="0" presId="urn:microsoft.com/office/officeart/2005/8/layout/chevron2"/>
    <dgm:cxn modelId="{CFF7DEB1-3CE9-4384-9434-40E1FE1A009F}" type="presOf" srcId="{80786322-9D6C-4C17-8491-7A47020FD40F}" destId="{DF8937DD-193A-4779-B234-00C5ADA6ED75}" srcOrd="0" destOrd="0" presId="urn:microsoft.com/office/officeart/2005/8/layout/chevron2"/>
    <dgm:cxn modelId="{86763622-1E99-45D3-9E4D-8B3D5CCABBD8}" type="presOf" srcId="{A7940942-4992-498E-9B37-9818B4936B57}" destId="{C92F896E-FF95-49A7-8260-BAE612192062}" srcOrd="0" destOrd="0" presId="urn:microsoft.com/office/officeart/2005/8/layout/chevron2"/>
    <dgm:cxn modelId="{F3B8BE8C-100F-4FFB-B4F4-1151B930FD92}" srcId="{6E951C7E-3302-44DB-BE31-79FD4869FE1A}" destId="{C8D201F4-2500-4232-A54C-E1A6DB3B821D}" srcOrd="1" destOrd="0" parTransId="{B9C62D42-1708-4B1D-B475-50712041DD86}" sibTransId="{A90DCADE-3ACB-451D-86AD-C5DC6A7C1D51}"/>
    <dgm:cxn modelId="{B4E7869A-3849-4DEE-82A8-120EF29B1FD4}" type="presOf" srcId="{24D68364-A4F4-449B-9C59-B37ED506D5CD}" destId="{CB70147D-E78B-4DF0-91BA-5E22D1C2457E}" srcOrd="0" destOrd="0" presId="urn:microsoft.com/office/officeart/2005/8/layout/chevron2"/>
    <dgm:cxn modelId="{CAD43952-2601-4CE4-BD04-8844EBC8CE83}" srcId="{C8D201F4-2500-4232-A54C-E1A6DB3B821D}" destId="{F2970704-6C65-40DA-9A00-DC234D3085E9}" srcOrd="0" destOrd="0" parTransId="{CEBCB8CC-4E17-4A11-AE20-F8C97D9FB6E8}" sibTransId="{1386E375-0579-435A-8020-D340DC79FA5E}"/>
    <dgm:cxn modelId="{901C4278-F647-4E33-BC85-D64B5F9F975E}" srcId="{2C0BE9D3-9140-4AF8-8311-1D229E5D46AA}" destId="{24D68364-A4F4-449B-9C59-B37ED506D5CD}" srcOrd="0" destOrd="0" parTransId="{19384594-4E91-408D-8376-446D9428316D}" sibTransId="{61A048B6-55C5-44BE-A7BB-3DAB89212AC5}"/>
    <dgm:cxn modelId="{6FE9F4A7-3CD5-4105-A05F-357F3A830817}" type="presOf" srcId="{74AEA9EA-8434-41B3-8020-98C3C64D4766}" destId="{69D182A2-2256-42AC-982D-BAD10B27B8B5}" srcOrd="0" destOrd="0" presId="urn:microsoft.com/office/officeart/2005/8/layout/chevron2"/>
    <dgm:cxn modelId="{D006B709-561E-4F6B-AB8A-CC399DCFBBC6}" type="presOf" srcId="{F2970704-6C65-40DA-9A00-DC234D3085E9}" destId="{463C47AF-4D9E-4222-BA92-BBF5F47EA2C2}" srcOrd="0" destOrd="0" presId="urn:microsoft.com/office/officeart/2005/8/layout/chevron2"/>
    <dgm:cxn modelId="{6CEA8605-00ED-4E4C-BCDF-FF9701E68274}" srcId="{6E951C7E-3302-44DB-BE31-79FD4869FE1A}" destId="{BD630D6D-0776-41A3-AE1E-188B2EAABD5C}" srcOrd="3" destOrd="0" parTransId="{3D11F043-FD50-4048-AB1D-EF1A9830836B}" sibTransId="{F8697295-4DD2-42F5-A0D8-EE2744EE0A65}"/>
    <dgm:cxn modelId="{45986A8E-00B1-4A27-BD40-3708FAC1DDBF}" srcId="{80786322-9D6C-4C17-8491-7A47020FD40F}" destId="{74AEA9EA-8434-41B3-8020-98C3C64D4766}" srcOrd="0" destOrd="0" parTransId="{8CF76C02-1434-4B36-992C-CCD3435CC147}" sibTransId="{6C147659-6507-4D7E-9806-15CAA820BBDA}"/>
    <dgm:cxn modelId="{566476A7-6C34-474F-820F-C030A50D8B1C}" srcId="{6E951C7E-3302-44DB-BE31-79FD4869FE1A}" destId="{80786322-9D6C-4C17-8491-7A47020FD40F}" srcOrd="2" destOrd="0" parTransId="{1BF9E175-5368-495E-9C7D-02CC39AE4543}" sibTransId="{E5F32892-D97E-4A7C-99D2-972906CECC8C}"/>
    <dgm:cxn modelId="{D8AF5DD5-BE9E-4838-BFB0-AAC638D47356}" type="presOf" srcId="{C8D201F4-2500-4232-A54C-E1A6DB3B821D}" destId="{5EFBBCD1-E2BB-4A6D-AF7A-CEB1635251B4}" srcOrd="0" destOrd="0" presId="urn:microsoft.com/office/officeart/2005/8/layout/chevron2"/>
    <dgm:cxn modelId="{CEDE3452-7521-4232-9A30-476AEDA9866A}" type="presOf" srcId="{BD630D6D-0776-41A3-AE1E-188B2EAABD5C}" destId="{A23D02EC-6BB5-4C2F-A861-28E5C648F5AC}" srcOrd="0" destOrd="0" presId="urn:microsoft.com/office/officeart/2005/8/layout/chevron2"/>
    <dgm:cxn modelId="{CD9AE20B-B2EF-4E11-B1E7-B607EF72C68A}" srcId="{6E951C7E-3302-44DB-BE31-79FD4869FE1A}" destId="{2C0BE9D3-9140-4AF8-8311-1D229E5D46AA}" srcOrd="0" destOrd="0" parTransId="{1D3F7DEC-1FD3-444D-B71B-3D85E02ABF6D}" sibTransId="{0DD5EC08-EE5B-499A-8231-C721EFDA2358}"/>
    <dgm:cxn modelId="{9A532B3C-6CA5-45F9-9F07-13EC6302E3A9}" type="presParOf" srcId="{8CFD1C60-0E90-4A23-A4D0-3C6CE2D2E681}" destId="{7721F847-A3CA-4CE1-8455-FAD131CD59F1}" srcOrd="0" destOrd="0" presId="urn:microsoft.com/office/officeart/2005/8/layout/chevron2"/>
    <dgm:cxn modelId="{4AEE30F1-4EDA-4214-B47A-F2EDD45483CF}" type="presParOf" srcId="{7721F847-A3CA-4CE1-8455-FAD131CD59F1}" destId="{6B0607EE-E326-4684-A9B1-3427C6049775}" srcOrd="0" destOrd="0" presId="urn:microsoft.com/office/officeart/2005/8/layout/chevron2"/>
    <dgm:cxn modelId="{76DEC36C-7300-44C5-9088-1493D47F059E}" type="presParOf" srcId="{7721F847-A3CA-4CE1-8455-FAD131CD59F1}" destId="{CB70147D-E78B-4DF0-91BA-5E22D1C2457E}" srcOrd="1" destOrd="0" presId="urn:microsoft.com/office/officeart/2005/8/layout/chevron2"/>
    <dgm:cxn modelId="{37E6E047-FC39-4132-A97A-AC725FD3E43C}" type="presParOf" srcId="{8CFD1C60-0E90-4A23-A4D0-3C6CE2D2E681}" destId="{2CCF17CF-CC9A-46DE-89B7-8A7320323FCF}" srcOrd="1" destOrd="0" presId="urn:microsoft.com/office/officeart/2005/8/layout/chevron2"/>
    <dgm:cxn modelId="{3D7E5D74-9F23-4441-9716-D7F27EF67173}" type="presParOf" srcId="{8CFD1C60-0E90-4A23-A4D0-3C6CE2D2E681}" destId="{983A670B-BCC1-4418-82A8-E23A2BF0D7A1}" srcOrd="2" destOrd="0" presId="urn:microsoft.com/office/officeart/2005/8/layout/chevron2"/>
    <dgm:cxn modelId="{484D1947-8959-4321-9589-43A5720151C3}" type="presParOf" srcId="{983A670B-BCC1-4418-82A8-E23A2BF0D7A1}" destId="{5EFBBCD1-E2BB-4A6D-AF7A-CEB1635251B4}" srcOrd="0" destOrd="0" presId="urn:microsoft.com/office/officeart/2005/8/layout/chevron2"/>
    <dgm:cxn modelId="{7B95C492-401A-481E-A47F-981278C081F2}" type="presParOf" srcId="{983A670B-BCC1-4418-82A8-E23A2BF0D7A1}" destId="{463C47AF-4D9E-4222-BA92-BBF5F47EA2C2}" srcOrd="1" destOrd="0" presId="urn:microsoft.com/office/officeart/2005/8/layout/chevron2"/>
    <dgm:cxn modelId="{D4346AEC-51F7-42ED-A873-014E717FD43E}" type="presParOf" srcId="{8CFD1C60-0E90-4A23-A4D0-3C6CE2D2E681}" destId="{8AF7331E-5C53-41ED-9BCB-813A40EEEB94}" srcOrd="3" destOrd="0" presId="urn:microsoft.com/office/officeart/2005/8/layout/chevron2"/>
    <dgm:cxn modelId="{D51443F4-B46D-4CFA-8657-3DCEFCF8A769}" type="presParOf" srcId="{8CFD1C60-0E90-4A23-A4D0-3C6CE2D2E681}" destId="{852C4863-90E9-4D45-9B6A-8C94A81A7355}" srcOrd="4" destOrd="0" presId="urn:microsoft.com/office/officeart/2005/8/layout/chevron2"/>
    <dgm:cxn modelId="{9B566BB6-E584-480C-BE25-715490BCCE07}" type="presParOf" srcId="{852C4863-90E9-4D45-9B6A-8C94A81A7355}" destId="{DF8937DD-193A-4779-B234-00C5ADA6ED75}" srcOrd="0" destOrd="0" presId="urn:microsoft.com/office/officeart/2005/8/layout/chevron2"/>
    <dgm:cxn modelId="{A8564B00-D0BB-45A7-8AE8-9088101EFC4B}" type="presParOf" srcId="{852C4863-90E9-4D45-9B6A-8C94A81A7355}" destId="{69D182A2-2256-42AC-982D-BAD10B27B8B5}" srcOrd="1" destOrd="0" presId="urn:microsoft.com/office/officeart/2005/8/layout/chevron2"/>
    <dgm:cxn modelId="{1E5B5CEE-FB89-4F55-A72D-18B7926A1A83}" type="presParOf" srcId="{8CFD1C60-0E90-4A23-A4D0-3C6CE2D2E681}" destId="{2EC7E2C8-5BAD-47FA-B717-0BE1814F590E}" srcOrd="5" destOrd="0" presId="urn:microsoft.com/office/officeart/2005/8/layout/chevron2"/>
    <dgm:cxn modelId="{9555536F-680D-4488-9376-EAEB9BD18011}" type="presParOf" srcId="{8CFD1C60-0E90-4A23-A4D0-3C6CE2D2E681}" destId="{43B7A149-FB76-42B2-9014-D2AC8B19DFD8}" srcOrd="6" destOrd="0" presId="urn:microsoft.com/office/officeart/2005/8/layout/chevron2"/>
    <dgm:cxn modelId="{20600A29-919F-4BBF-9526-4EDD61542700}" type="presParOf" srcId="{43B7A149-FB76-42B2-9014-D2AC8B19DFD8}" destId="{A23D02EC-6BB5-4C2F-A861-28E5C648F5AC}" srcOrd="0" destOrd="0" presId="urn:microsoft.com/office/officeart/2005/8/layout/chevron2"/>
    <dgm:cxn modelId="{04F30BC6-F4A6-4343-8D99-8BE05B3DDADA}" type="presParOf" srcId="{43B7A149-FB76-42B2-9014-D2AC8B19DFD8}" destId="{C92F896E-FF95-49A7-8260-BAE61219206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607EE-E326-4684-A9B1-3427C6049775}">
      <dsp:nvSpPr>
        <dsp:cNvPr id="0" name=""/>
        <dsp:cNvSpPr/>
      </dsp:nvSpPr>
      <dsp:spPr>
        <a:xfrm rot="5400000">
          <a:off x="-174308" y="177968"/>
          <a:ext cx="1162057" cy="81343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 rot="-5400000">
        <a:off x="2" y="410379"/>
        <a:ext cx="813439" cy="348618"/>
      </dsp:txXfrm>
    </dsp:sp>
    <dsp:sp modelId="{CB70147D-E78B-4DF0-91BA-5E22D1C2457E}">
      <dsp:nvSpPr>
        <dsp:cNvPr id="0" name=""/>
        <dsp:cNvSpPr/>
      </dsp:nvSpPr>
      <dsp:spPr>
        <a:xfrm rot="5400000">
          <a:off x="3846308" y="-3029208"/>
          <a:ext cx="755337" cy="68210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smtClean="0"/>
            <a:t>Kiểm tra &amp; Cài đặt USB Driver</a:t>
          </a:r>
          <a:endParaRPr lang="en-US" sz="2900" kern="1200"/>
        </a:p>
      </dsp:txBody>
      <dsp:txXfrm rot="-5400000">
        <a:off x="813440" y="40533"/>
        <a:ext cx="6784201" cy="681591"/>
      </dsp:txXfrm>
    </dsp:sp>
    <dsp:sp modelId="{5EFBBCD1-E2BB-4A6D-AF7A-CEB1635251B4}">
      <dsp:nvSpPr>
        <dsp:cNvPr id="0" name=""/>
        <dsp:cNvSpPr/>
      </dsp:nvSpPr>
      <dsp:spPr>
        <a:xfrm rot="5400000">
          <a:off x="-174308" y="1192242"/>
          <a:ext cx="1162057" cy="81343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 rot="-5400000">
        <a:off x="2" y="1424653"/>
        <a:ext cx="813439" cy="348618"/>
      </dsp:txXfrm>
    </dsp:sp>
    <dsp:sp modelId="{463C47AF-4D9E-4222-BA92-BBF5F47EA2C2}">
      <dsp:nvSpPr>
        <dsp:cNvPr id="0" name=""/>
        <dsp:cNvSpPr/>
      </dsp:nvSpPr>
      <dsp:spPr>
        <a:xfrm rot="5400000">
          <a:off x="3846308" y="-2014934"/>
          <a:ext cx="755337" cy="68210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err="1" smtClean="0"/>
            <a:t>Chọn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bo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mạch</a:t>
          </a:r>
          <a:r>
            <a:rPr lang="en-US" sz="2900" kern="1200" dirty="0" smtClean="0"/>
            <a:t> Arduino </a:t>
          </a:r>
          <a:r>
            <a:rPr lang="en-US" sz="2900" kern="1200" dirty="0" err="1" smtClean="0"/>
            <a:t>đang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sử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dụng</a:t>
          </a:r>
          <a:endParaRPr lang="en-US" sz="2900" kern="1200" dirty="0"/>
        </a:p>
      </dsp:txBody>
      <dsp:txXfrm rot="-5400000">
        <a:off x="813440" y="1054807"/>
        <a:ext cx="6784201" cy="681591"/>
      </dsp:txXfrm>
    </dsp:sp>
    <dsp:sp modelId="{DF8937DD-193A-4779-B234-00C5ADA6ED75}">
      <dsp:nvSpPr>
        <dsp:cNvPr id="0" name=""/>
        <dsp:cNvSpPr/>
      </dsp:nvSpPr>
      <dsp:spPr>
        <a:xfrm rot="5400000">
          <a:off x="-174308" y="2206517"/>
          <a:ext cx="1162057" cy="81343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 rot="-5400000">
        <a:off x="2" y="2438928"/>
        <a:ext cx="813439" cy="348618"/>
      </dsp:txXfrm>
    </dsp:sp>
    <dsp:sp modelId="{69D182A2-2256-42AC-982D-BAD10B27B8B5}">
      <dsp:nvSpPr>
        <dsp:cNvPr id="0" name=""/>
        <dsp:cNvSpPr/>
      </dsp:nvSpPr>
      <dsp:spPr>
        <a:xfrm rot="5400000">
          <a:off x="3846308" y="-1000659"/>
          <a:ext cx="755337" cy="68210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smtClean="0"/>
            <a:t>Dò tìm &amp; Lựa chọn cổng kết nối</a:t>
          </a:r>
          <a:endParaRPr lang="en-US" sz="2900" kern="1200"/>
        </a:p>
      </dsp:txBody>
      <dsp:txXfrm rot="-5400000">
        <a:off x="813440" y="2069082"/>
        <a:ext cx="6784201" cy="681591"/>
      </dsp:txXfrm>
    </dsp:sp>
    <dsp:sp modelId="{A23D02EC-6BB5-4C2F-A861-28E5C648F5AC}">
      <dsp:nvSpPr>
        <dsp:cNvPr id="0" name=""/>
        <dsp:cNvSpPr/>
      </dsp:nvSpPr>
      <dsp:spPr>
        <a:xfrm rot="5400000">
          <a:off x="-174308" y="3220791"/>
          <a:ext cx="1162057" cy="81343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 rot="-5400000">
        <a:off x="2" y="3453202"/>
        <a:ext cx="813439" cy="348618"/>
      </dsp:txXfrm>
    </dsp:sp>
    <dsp:sp modelId="{C92F896E-FF95-49A7-8260-BAE612192062}">
      <dsp:nvSpPr>
        <dsp:cNvPr id="0" name=""/>
        <dsp:cNvSpPr/>
      </dsp:nvSpPr>
      <dsp:spPr>
        <a:xfrm rot="5400000">
          <a:off x="3846308" y="13614"/>
          <a:ext cx="755337" cy="68210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smtClean="0"/>
            <a:t>Nạp chương trình</a:t>
          </a:r>
          <a:endParaRPr lang="en-US" sz="2900" kern="1200"/>
        </a:p>
      </dsp:txBody>
      <dsp:txXfrm rot="-5400000">
        <a:off x="813440" y="3083356"/>
        <a:ext cx="6784201" cy="6815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63C88-2CBC-474B-93E6-B96BAE5E85AB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96A88-D580-4A72-98C9-DCA07B7B7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01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96A88-D580-4A72-98C9-DCA07B7B71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96A88-D580-4A72-98C9-DCA07B7B717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06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96A88-D580-4A72-98C9-DCA07B7B717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28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96A88-D580-4A72-98C9-DCA07B7B717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15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96A88-D580-4A72-98C9-DCA07B7B717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18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1">
                <a:solidFill>
                  <a:srgbClr val="FF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51F68-63FF-404E-A056-196EF8D707C4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90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CF442-94CC-4DCD-B806-D23C4EA2C383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5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D0BE-818B-4CE9-82C9-465B8F9BDBF9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94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503BD-AA43-4CD1-8D79-DCCCFEB15C23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7CFD-8E81-4518-AAF6-C66ACE0305E7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B7A4-508F-4F7E-8AC4-069940A141AE}" type="datetime1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3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8160-A466-4BD3-833F-FF3186B264F7}" type="datetime1">
              <a:rPr lang="en-US" smtClean="0"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72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F3FA-5E43-4FF8-B398-3601297A439E}" type="datetime1">
              <a:rPr lang="en-US" smtClean="0"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83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BA73-4FCB-4813-BFB2-89A1055888EC}" type="datetime1">
              <a:rPr lang="en-US" smtClean="0"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8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FC115-8417-4C2F-AD6F-191EF5EE4DBD}" type="datetime1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30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2576-8C82-4375-B394-8769DEF5B5FC}" type="datetime1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9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BD13E-5212-4BF7-A875-4C70A10C9693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09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0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SArduino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SArduino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Training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2018 cho THCS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Saigon Institute of Technology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04" y="379413"/>
            <a:ext cx="1357313" cy="1071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990" y="4762046"/>
            <a:ext cx="6627010" cy="1358537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565" y="379413"/>
            <a:ext cx="1293631" cy="106295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0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Kiểm tra &amp; Cài đặt USB Driver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l="5766" t="5882" r="70463" b="20221"/>
          <a:stretch/>
        </p:blipFill>
        <p:spPr>
          <a:xfrm>
            <a:off x="818938" y="1825625"/>
            <a:ext cx="2489619" cy="4351338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b="31440"/>
          <a:stretch/>
        </p:blipFill>
        <p:spPr>
          <a:xfrm>
            <a:off x="3631247" y="1400354"/>
            <a:ext cx="5230030" cy="265130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/>
          <a:srcRect b="50738"/>
          <a:stretch/>
        </p:blipFill>
        <p:spPr>
          <a:xfrm>
            <a:off x="3625824" y="4353355"/>
            <a:ext cx="5230368" cy="1905146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4033521" y="3467461"/>
            <a:ext cx="2847703" cy="41801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924664" y="5430743"/>
            <a:ext cx="3400697" cy="77550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8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Chương trình Pascal mẫu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8686" y="1361167"/>
            <a:ext cx="8752114" cy="51122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uses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STArduino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PIN = </a:t>
            </a:r>
            <a:r>
              <a:rPr lang="en-US" sz="1400" dirty="0">
                <a:solidFill>
                  <a:srgbClr val="0988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procedure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setup;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pinMode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(PIN, OUTPUT); 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400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khoi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tao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13 la tin </a:t>
            </a:r>
            <a:r>
              <a:rPr lang="en-US" sz="1400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hieu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phat}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procedure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(PIN, HIGH); 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{bat den LED (HIGH la co dong </a:t>
            </a:r>
            <a:r>
              <a:rPr lang="en-US" sz="1400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dien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)}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delay(</a:t>
            </a:r>
            <a:r>
              <a:rPr lang="en-US" sz="1400" dirty="0">
                <a:solidFill>
                  <a:srgbClr val="0988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500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400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doi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1/10 </a:t>
            </a:r>
            <a:r>
              <a:rPr lang="en-US" sz="1400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giay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(PIN, LOW); 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{tat den LED bang </a:t>
            </a:r>
            <a:r>
              <a:rPr lang="en-US" sz="1400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cach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thiet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lap dong </a:t>
            </a:r>
            <a:r>
              <a:rPr lang="en-US" sz="1400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dien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LOW}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delay(</a:t>
            </a:r>
            <a:r>
              <a:rPr lang="en-US" sz="1400" dirty="0">
                <a:solidFill>
                  <a:srgbClr val="0988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500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400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doi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1/10 </a:t>
            </a:r>
            <a:r>
              <a:rPr lang="en-US" sz="1400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giay</a:t>
            </a:r>
            <a:r>
              <a:rPr lang="en-US" sz="1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setup;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loop;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4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Nạp chương trình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Mở</a:t>
            </a:r>
            <a:r>
              <a:rPr lang="en-US" dirty="0" smtClean="0"/>
              <a:t>/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Pascal </a:t>
            </a:r>
            <a:r>
              <a:rPr lang="en-US" dirty="0" err="1" smtClean="0"/>
              <a:t>mẫu</a:t>
            </a:r>
            <a:endParaRPr lang="en-US" dirty="0" smtClean="0"/>
          </a:p>
          <a:p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r>
              <a:rPr lang="en-US" dirty="0" smtClean="0"/>
              <a:t> </a:t>
            </a:r>
            <a:r>
              <a:rPr lang="en-US" dirty="0" err="1" smtClean="0"/>
              <a:t>bo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 </a:t>
            </a:r>
            <a:r>
              <a:rPr lang="en-US" dirty="0" err="1" smtClean="0"/>
              <a:t>đang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lựa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cổng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nối</a:t>
            </a:r>
            <a:endParaRPr lang="en-US" dirty="0" smtClean="0"/>
          </a:p>
          <a:p>
            <a:r>
              <a:rPr lang="en-US" dirty="0" err="1" smtClean="0"/>
              <a:t>Nhấn</a:t>
            </a:r>
            <a:r>
              <a:rPr lang="en-US" dirty="0" smtClean="0"/>
              <a:t> </a:t>
            </a:r>
            <a:r>
              <a:rPr lang="en-US" dirty="0" err="1" smtClean="0"/>
              <a:t>nút</a:t>
            </a:r>
            <a:r>
              <a:rPr lang="en-US" dirty="0" smtClean="0"/>
              <a:t> </a:t>
            </a:r>
            <a:r>
              <a:rPr lang="en-US" dirty="0" err="1" smtClean="0"/>
              <a:t>Nạp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451" y="2957430"/>
            <a:ext cx="8213098" cy="383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16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Lưu đồ ch</a:t>
            </a:r>
            <a:r>
              <a:rPr lang="vi-VN" smtClean="0"/>
              <a:t>ư</a:t>
            </a:r>
            <a:r>
              <a:rPr lang="en-US" smtClean="0"/>
              <a:t>ơng trình chạy trên mạch Arduino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870361" y="1565998"/>
            <a:ext cx="2119747" cy="5099299"/>
            <a:chOff x="3020290" y="1565998"/>
            <a:chExt cx="2119747" cy="5099299"/>
          </a:xfrm>
        </p:grpSpPr>
        <p:sp>
          <p:nvSpPr>
            <p:cNvPr id="5" name="Oval 4"/>
            <p:cNvSpPr/>
            <p:nvPr/>
          </p:nvSpPr>
          <p:spPr>
            <a:xfrm>
              <a:off x="3893127" y="1565998"/>
              <a:ext cx="1005840" cy="10058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begin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893127" y="5659457"/>
              <a:ext cx="1005840" cy="10058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end.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657600" y="2964870"/>
              <a:ext cx="1482437" cy="8494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setup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654828" y="4340311"/>
              <a:ext cx="1482437" cy="8494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loop</a:t>
              </a:r>
            </a:p>
          </p:txBody>
        </p:sp>
        <p:cxnSp>
          <p:nvCxnSpPr>
            <p:cNvPr id="10" name="Straight Arrow Connector 9"/>
            <p:cNvCxnSpPr>
              <a:stCxn id="5" idx="4"/>
              <a:endCxn id="7" idx="0"/>
            </p:cNvCxnSpPr>
            <p:nvPr/>
          </p:nvCxnSpPr>
          <p:spPr>
            <a:xfrm>
              <a:off x="4396047" y="2571838"/>
              <a:ext cx="2772" cy="39303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cxnSpLocks/>
              <a:stCxn id="7" idx="2"/>
              <a:endCxn id="8" idx="0"/>
            </p:cNvCxnSpPr>
            <p:nvPr/>
          </p:nvCxnSpPr>
          <p:spPr>
            <a:xfrm flipH="1">
              <a:off x="4396047" y="3814271"/>
              <a:ext cx="2772" cy="5260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Group 34"/>
            <p:cNvGrpSpPr/>
            <p:nvPr/>
          </p:nvGrpSpPr>
          <p:grpSpPr>
            <a:xfrm>
              <a:off x="3020290" y="4765011"/>
              <a:ext cx="1375757" cy="894446"/>
              <a:chOff x="3020290" y="4765011"/>
              <a:chExt cx="1375757" cy="894446"/>
            </a:xfrm>
          </p:grpSpPr>
          <p:cxnSp>
            <p:nvCxnSpPr>
              <p:cNvPr id="13" name="Straight Arrow Connector 12"/>
              <p:cNvCxnSpPr>
                <a:cxnSpLocks/>
                <a:endCxn id="6" idx="0"/>
              </p:cNvCxnSpPr>
              <p:nvPr/>
            </p:nvCxnSpPr>
            <p:spPr>
              <a:xfrm>
                <a:off x="4396046" y="5189712"/>
                <a:ext cx="1" cy="46974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3020291" y="5424584"/>
                <a:ext cx="137575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cxnSpLocks/>
              </p:cNvCxnSpPr>
              <p:nvPr/>
            </p:nvCxnSpPr>
            <p:spPr>
              <a:xfrm flipH="1" flipV="1">
                <a:off x="3020290" y="4765011"/>
                <a:ext cx="3" cy="6872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cxnSpLocks/>
              </p:cNvCxnSpPr>
              <p:nvPr/>
            </p:nvCxnSpPr>
            <p:spPr>
              <a:xfrm>
                <a:off x="3020290" y="4765011"/>
                <a:ext cx="640080" cy="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Speech Bubble: Rectangle 32"/>
          <p:cNvSpPr/>
          <p:nvPr/>
        </p:nvSpPr>
        <p:spPr>
          <a:xfrm>
            <a:off x="4946065" y="1744068"/>
            <a:ext cx="2225386" cy="521365"/>
          </a:xfrm>
          <a:prstGeom prst="wedgeRectCallout">
            <a:avLst>
              <a:gd name="adj1" fmla="val -102156"/>
              <a:gd name="adj2" fmla="val -1911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</a:rPr>
              <a:t>Bật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nguồn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điện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4" name="Speech Bubble: Rectangle 33"/>
          <p:cNvSpPr/>
          <p:nvPr/>
        </p:nvSpPr>
        <p:spPr>
          <a:xfrm>
            <a:off x="4946065" y="5901694"/>
            <a:ext cx="2225386" cy="521365"/>
          </a:xfrm>
          <a:prstGeom prst="wedgeRectCallout">
            <a:avLst>
              <a:gd name="adj1" fmla="val -102156"/>
              <a:gd name="adj2" fmla="val -1911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</a:rPr>
              <a:t>Tắt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nguồn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điện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8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7"/>
            </a:pPr>
            <a:r>
              <a:rPr lang="en-US" smtClean="0"/>
              <a:t>Giao tiếp với mạch Arduino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Đọc dữ liệu từ bo mạch</a:t>
            </a:r>
          </a:p>
          <a:p>
            <a:r>
              <a:rPr lang="en-US" smtClean="0"/>
              <a:t>Gửi dữ liệu tới bo mạch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" name="Content Placeholder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2658" y="1909926"/>
            <a:ext cx="4777609" cy="4019388"/>
          </a:xfrm>
          <a:prstGeom prst="rect">
            <a:avLst/>
          </a:prstGeom>
        </p:spPr>
      </p:pic>
      <p:pic>
        <p:nvPicPr>
          <p:cNvPr id="8" name="Content Placeholder 10"/>
          <p:cNvPicPr>
            <a:picLocks noChangeAspect="1"/>
          </p:cNvPicPr>
          <p:nvPr/>
        </p:nvPicPr>
        <p:blipFill rotWithShape="1">
          <a:blip r:embed="rId4"/>
          <a:srcRect t="7753" b="84863"/>
          <a:stretch/>
        </p:blipFill>
        <p:spPr>
          <a:xfrm>
            <a:off x="55420" y="1306217"/>
            <a:ext cx="9052560" cy="402004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7980683" y="1314898"/>
            <a:ext cx="731520" cy="36576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8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Nội dung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smtClean="0"/>
              <a:t>Giới thiệu về SArduino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smtClean="0"/>
              <a:t>Giao diện phần mềm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smtClean="0"/>
              <a:t>Làm việc với tập tin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smtClean="0"/>
              <a:t>Công cụ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smtClean="0"/>
              <a:t>Các phím nóng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smtClean="0"/>
              <a:t>Nạp chương trình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smtClean="0"/>
              <a:t>Giao tiếp với mạch Arduino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400" smtClean="0">
                <a:latin typeface="Arial" panose="020B0604020202020204" pitchFamily="34" charset="0"/>
                <a:cs typeface="Arial" panose="020B0604020202020204" pitchFamily="34" charset="0"/>
              </a:rPr>
              <a:t>Giới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thiệu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SArduino</a:t>
            </a: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SArduino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Arduino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ngôn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ngữ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Pascal</a:t>
            </a: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miễn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bởi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SaigonTech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4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n-US" smtClean="0"/>
              <a:t>Giao diện phần mềm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3590" y="1825625"/>
            <a:ext cx="7256820" cy="4351338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8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n-US" smtClean="0"/>
              <a:t>Làm việc với tập tin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4322434" cy="4351338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Các thao tác với tập tin</a:t>
            </a:r>
          </a:p>
          <a:p>
            <a:pPr lvl="1"/>
            <a:r>
              <a:rPr lang="en-US" smtClean="0"/>
              <a:t>Tạo mới</a:t>
            </a:r>
          </a:p>
          <a:p>
            <a:pPr lvl="1"/>
            <a:r>
              <a:rPr lang="en-US" smtClean="0"/>
              <a:t>Mở</a:t>
            </a:r>
          </a:p>
          <a:p>
            <a:pPr lvl="1"/>
            <a:r>
              <a:rPr lang="en-US" smtClean="0"/>
              <a:t>Lưu</a:t>
            </a:r>
          </a:p>
          <a:p>
            <a:pPr lvl="1"/>
            <a:r>
              <a:rPr lang="en-US" smtClean="0"/>
              <a:t>Lưu tên khác</a:t>
            </a:r>
          </a:p>
          <a:p>
            <a:r>
              <a:rPr lang="en-US" smtClean="0"/>
              <a:t>Các thao tác soạn thảo mã nguồn</a:t>
            </a:r>
          </a:p>
          <a:p>
            <a:pPr lvl="1"/>
            <a:r>
              <a:rPr lang="en-US" smtClean="0"/>
              <a:t>Hỗ trợ các tính năng cơ bản của trình soạn thảo văn bản</a:t>
            </a:r>
          </a:p>
          <a:p>
            <a:pPr lvl="1"/>
            <a:r>
              <a:rPr lang="en-US" smtClean="0"/>
              <a:t>Hiển thị nổi bật các từ khóa của ngôn ngữ lập trình</a:t>
            </a:r>
          </a:p>
          <a:p>
            <a:pPr lvl="1"/>
            <a:r>
              <a:rPr lang="en-US" smtClean="0"/>
              <a:t>Hiển thị gợi ý và mô tả các hàm/thủ tục </a:t>
            </a:r>
          </a:p>
          <a:p>
            <a:r>
              <a:rPr lang="en-US" b="1" smtClean="0"/>
              <a:t>Chú ý:</a:t>
            </a:r>
            <a:r>
              <a:rPr lang="en-US" smtClean="0"/>
              <a:t> sử dụng cặp ký tự </a:t>
            </a:r>
            <a:r>
              <a:rPr lang="en-US" b="1" smtClean="0"/>
              <a:t>{</a:t>
            </a:r>
            <a:r>
              <a:rPr lang="en-US" smtClean="0"/>
              <a:t>, </a:t>
            </a:r>
            <a:r>
              <a:rPr lang="en-US" b="1" smtClean="0"/>
              <a:t>}</a:t>
            </a:r>
            <a:r>
              <a:rPr lang="en-US" smtClean="0"/>
              <a:t> để ghi chú trong chương trình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888" y="1408259"/>
            <a:ext cx="3168658" cy="19925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1382" y="3452282"/>
            <a:ext cx="3101412" cy="299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35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en-US" smtClean="0"/>
              <a:t>Công cụ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5186362" cy="4351338"/>
          </a:xfrm>
        </p:spPr>
        <p:txBody>
          <a:bodyPr>
            <a:normAutofit/>
          </a:bodyPr>
          <a:lstStyle/>
          <a:p>
            <a:r>
              <a:rPr lang="en-US" sz="2400" smtClean="0"/>
              <a:t>Biên dịch mã nguồn Pascal</a:t>
            </a:r>
          </a:p>
          <a:p>
            <a:r>
              <a:rPr lang="en-US" sz="2400" smtClean="0"/>
              <a:t>Kiểm tra ch</a:t>
            </a:r>
            <a:r>
              <a:rPr lang="vi-VN" sz="2400" smtClean="0"/>
              <a:t>ư</a:t>
            </a:r>
            <a:r>
              <a:rPr lang="en-US" sz="2400" smtClean="0"/>
              <a:t>ơng trình với mạch Arduino</a:t>
            </a:r>
          </a:p>
          <a:p>
            <a:r>
              <a:rPr lang="en-US" sz="2400" smtClean="0"/>
              <a:t>Nạp ch</a:t>
            </a:r>
            <a:r>
              <a:rPr lang="vi-VN" sz="2400" smtClean="0"/>
              <a:t>ư</a:t>
            </a:r>
            <a:r>
              <a:rPr lang="en-US" sz="2400" smtClean="0"/>
              <a:t>ơng trình vào mạch</a:t>
            </a:r>
          </a:p>
          <a:p>
            <a:r>
              <a:rPr lang="en-US" sz="2400" smtClean="0"/>
              <a:t>Hiển thị thông báo hỗ trợ kiểm tra lỗi chương trình tại cửa sổ Kết quả.</a:t>
            </a:r>
          </a:p>
          <a:p>
            <a:r>
              <a:rPr lang="en-US" sz="2400" smtClean="0"/>
              <a:t>Thay đổi font chữ mã nguồn</a:t>
            </a:r>
            <a:endParaRPr lang="en-US" sz="2400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62570" y="3705691"/>
            <a:ext cx="1514475" cy="235267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04" y="6058366"/>
            <a:ext cx="8950192" cy="5959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24242" t="8654" r="61919" b="72772"/>
          <a:stretch/>
        </p:blipFill>
        <p:spPr>
          <a:xfrm>
            <a:off x="5854857" y="1259403"/>
            <a:ext cx="3044376" cy="229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909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5"/>
            </a:pPr>
            <a:r>
              <a:rPr lang="en-US" smtClean="0"/>
              <a:t>Các phím nóng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241923"/>
              </p:ext>
            </p:extLst>
          </p:nvPr>
        </p:nvGraphicFramePr>
        <p:xfrm>
          <a:off x="628650" y="1419230"/>
          <a:ext cx="7782538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3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69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Phím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nóng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Ý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nghĩa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 +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Tạo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mới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tập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tin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pascal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 + 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Mở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tập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tin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pascal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 +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Lưu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tập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tin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pascal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đang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soạn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thảo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Shift + 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Lưu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tập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tin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pascal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với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khác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 + F4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Thoát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khỏi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phần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mềm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Saruino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 +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 +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 +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Cắt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 +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Sao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chép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 +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Chọn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tất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cả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 +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Tìm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kiếm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5"/>
            </a:pPr>
            <a:r>
              <a:rPr lang="en-US" smtClean="0"/>
              <a:t>Các phím nóng (tt)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709171"/>
              </p:ext>
            </p:extLst>
          </p:nvPr>
        </p:nvGraphicFramePr>
        <p:xfrm>
          <a:off x="628650" y="1825625"/>
          <a:ext cx="7782538" cy="3788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3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69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Phím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nóng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Ý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nghĩa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 +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Tìm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kiếm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Thay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thế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 +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Biên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dịch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 +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Kiểm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</a:t>
                      </a:r>
                      <a:r>
                        <a:rPr lang="vi-VN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ư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ơng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với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mạch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Arduino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850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 + 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Nạp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chương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vào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board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Arduino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 + 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Hiển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thị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hộp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thoại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gợi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ý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từ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khóa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hàm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thủ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tục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74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Shift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Tab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Lùi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khối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đã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chọn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tab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khối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đã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chọn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vào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tab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Ctrl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D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Xóa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một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dòng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F4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Đóng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chương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trình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99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6"/>
            </a:pPr>
            <a:r>
              <a:rPr lang="en-US" smtClean="0"/>
              <a:t>Nạp chương trình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932094"/>
              </p:ext>
            </p:extLst>
          </p:nvPr>
        </p:nvGraphicFramePr>
        <p:xfrm>
          <a:off x="754743" y="2112907"/>
          <a:ext cx="7634514" cy="421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Content Placeholder 10"/>
          <p:cNvPicPr>
            <a:picLocks noChangeAspect="1"/>
          </p:cNvPicPr>
          <p:nvPr/>
        </p:nvPicPr>
        <p:blipFill rotWithShape="1">
          <a:blip r:embed="rId7"/>
          <a:srcRect t="7753" b="84863"/>
          <a:stretch/>
        </p:blipFill>
        <p:spPr>
          <a:xfrm>
            <a:off x="166254" y="1524418"/>
            <a:ext cx="8869680" cy="393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64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</TotalTime>
  <Words>511</Words>
  <Application>Microsoft Office PowerPoint</Application>
  <PresentationFormat>On-screen Show (4:3)</PresentationFormat>
  <Paragraphs>160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Courier New</vt:lpstr>
      <vt:lpstr>Office Theme</vt:lpstr>
      <vt:lpstr> Hướng Dẫn Sử Dụng  Phần Mềm SArduino</vt:lpstr>
      <vt:lpstr>Nội dung</vt:lpstr>
      <vt:lpstr>Giới thiệu về SArduino</vt:lpstr>
      <vt:lpstr>Giao diện phần mềm</vt:lpstr>
      <vt:lpstr>Làm việc với tập tin</vt:lpstr>
      <vt:lpstr>Công cụ</vt:lpstr>
      <vt:lpstr>Các phím nóng</vt:lpstr>
      <vt:lpstr>Các phím nóng (tt)</vt:lpstr>
      <vt:lpstr>Nạp chương trình</vt:lpstr>
      <vt:lpstr>Kiểm tra &amp; Cài đặt USB Driver</vt:lpstr>
      <vt:lpstr>Chương trình Pascal mẫu</vt:lpstr>
      <vt:lpstr>Nạp chương trình</vt:lpstr>
      <vt:lpstr>Lưu đồ chương trình chạy trên mạch Arduino</vt:lpstr>
      <vt:lpstr>Giao tiếp với mạch Arduino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Tran Thanh Dan</cp:lastModifiedBy>
  <cp:revision>269</cp:revision>
  <dcterms:created xsi:type="dcterms:W3CDTF">2016-10-24T07:49:44Z</dcterms:created>
  <dcterms:modified xsi:type="dcterms:W3CDTF">2017-11-02T16:00:32Z</dcterms:modified>
</cp:coreProperties>
</file>